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684319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Island Hopping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heels on X’s.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12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3173DAA-17AB-41AD-8E4F-BC298350E7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350029"/>
            <a:ext cx="7026178" cy="604088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1526</TotalTime>
  <Words>71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2019-07-18T18:25:07Z</dcterms:modified>
  <cp:category>Shooting</cp:category>
</cp:coreProperties>
</file>

<file path=docProps/thumbnail.jpeg>
</file>